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12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E5738-17BF-F24F-A4D9-2270D71F4CB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FA3FFA-BEB0-6347-9348-2EEEEF87A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58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3FFA-BEB0-6347-9348-2EEEEF87AF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97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31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21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34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82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47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82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77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55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6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4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24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9BE09-FE41-DA41-A34F-EA66CAF95990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757AC-FBD2-A34E-8EEB-D83B0424D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7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51rosse copy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0" r="14215" b="25596"/>
          <a:stretch/>
        </p:blipFill>
        <p:spPr>
          <a:xfrm>
            <a:off x="2018696" y="841248"/>
            <a:ext cx="4425696" cy="2834640"/>
          </a:xfrm>
          <a:prstGeom prst="rect">
            <a:avLst/>
          </a:prstGeom>
        </p:spPr>
      </p:pic>
      <p:pic>
        <p:nvPicPr>
          <p:cNvPr id="4" name="Picture 3" descr="b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239" y="2079653"/>
            <a:ext cx="932342" cy="919966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7088" y="3526222"/>
            <a:ext cx="6400800" cy="1023257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tx1"/>
                </a:solidFill>
                <a:latin typeface="Britannic Bold"/>
                <a:cs typeface="Britannic Bold"/>
              </a:rPr>
              <a:t>NEBULA</a:t>
            </a:r>
            <a:endParaRPr lang="en-US" sz="6600" dirty="0">
              <a:solidFill>
                <a:schemeClr val="tx1"/>
              </a:solidFill>
              <a:latin typeface="Britannic Bold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4041420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RDG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Drew Goetting</dc:creator>
  <cp:lastModifiedBy>Drew Goetting</cp:lastModifiedBy>
  <cp:revision>3</cp:revision>
  <dcterms:created xsi:type="dcterms:W3CDTF">2017-11-26T08:41:04Z</dcterms:created>
  <dcterms:modified xsi:type="dcterms:W3CDTF">2017-11-26T09:01:33Z</dcterms:modified>
</cp:coreProperties>
</file>